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1-11-02T12:03:26.06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9426 12874,'0'0,"0"0,0 24,0-24,0 25,0 0,0-25,0 25,0 0,0-25,0 24,0-24,0 25,0 0,0-25,0-25,0 0,0 25,25-49,-1 24,-24 0,0 0,0 1,25-26,0 25,-25 0,0 25,0 0,0 0,0 25,-25 0,25-25,0 50,0-26,-25 1,25-25,0 50,0-25,0-1,0-24,0 25,0 0,-24-25,24 0,0-25,0 0,0 25,0-24,0-1,0 0,0 0,0 0,0 25,0-24,0-76,24 26,-24 49,0 0,0 25,0 25,0-25,0 50,0-25,0 49,-24-24,24-26,0 1,0-25,0 25,0 0,-25 0,0-1,25 1,0-25,0 50,0-50,0 25,0-1,0-24,0 0,0 0,0-24,0-26,0 25,0 0,25 1,-25-26,0 25,0 25,0-25,25 25,-25 0,0-74,24 24,-24 50,25-24,-25 24,0 0,0 24,0 1,0-25,0 25,-25 0,25 0,-24-25,24 24,0 51,-25-75,25 49,-25-49,25 50,0-25,-25-25,25 49,-25 1,25-50,0 25,0 0,-24 0,-1 49,25-49,0 0,-25-1,25 26,0-50,0 25,-25-25,25 0,0 0,0-50,0 1,0-1,0 0,25-24,0-25,-25 74,0 0,0 0,25-24,-1-26,-24 26,25 24,-25 25,0 0,0 0,0 0,0 25,0-1,0 26,0 0,-25-1,1 26,24-26,0-24,0-25,0 25,0 0,-25 24,25-24,-25 0,25-25,0 25,0-25,0 25,0-1,0-24,0-24,0-26,0 25,0 0,0 25,0 0,0 0,0 25,0 25,0-50,-25 25,25 24,0-49,0 0,0 50,-25-1,25-49,-24 50,24 0,0-50,0 24,0 1,-25 0,25-25,-25 25,25-25,0 0,0-50,0 25,25-24,-25 49,0-25,0 0,0 0,0 25,25-49,-25 49,0 0,0 25,0 24,-25 1,-25 24,25 1,1-1,-1-24,25-26,0 1,0-25,0 0,0 0,0 0,0-49,0-1,0 50,0-50,25-49,-1 50,-24-1,25-24,0 24,-25 25,0 0,25-49,24 24,-49 26,0-1,0 25,0 0,0 0,0 49,0 1,0-25,0 0,-24 24,-1 26,25-51,0 1,-25 0,0 25,25-26,0 1,0 25,-25-1,1 1,24-25,0-25,0 49,-25 1,25-50,0 0,0-50,0-74,49-99,-24 50,-25 173,0 49,0-24,0 25,0-1,0-49,0 25,0 0,0 0,0-1,0-24,0 25,0 0,-25 0,25-25,0 25,0-1,0 1,0-25,0 25,-24 0,24 0,-25-25,25 24,0 1,0 0,-25-25,25 25,0 0,0-25,-25 24,0-24,25 25,0 0,0 0,-25-25,25 25,0-1,-24 1,24-25,0 25,-25 0,25-25,0 25,0-50,0 25,0-25,0-25,0 50,0-24,0-1,0 0,0 25,0-25,0 25,0-25,25-24,-25 24,24-49,26 24,-50 0,0 26,25 24,-25-25,25 25,-25-25,0 0,25 25,-25-25,0 25,0 0,0 25,0 0,0 49,-25 1,25-26,0-24,0-25,0 25,0 0,-25 24,25-49,0 25,-25 25,0-25,25-1,0-24,-25 50,25-25,-24 0,24-1,0-24,0 25,-25-25,0 25,25 0,0-25,0 0,0 0,0-25,0 0,0 25,0-25,0 25,0-49,0 49,0-25,25 25,-25-50,0 1,0 49,25-50,-25 50,0 0,0 0,0 25,0-25,0 25,0 0,-25 24,25 1,0-25,-25 24,25-24,-25-25,25 25,0 0,-25 0,25-1,0-24,-24 25,-1 25,25-50,0 0,-50 49,50-24,0 0,0-25,0 0,0 25,0-25,0 0,0-25,0 0,0 0,0 25,0 0,0-49,0 49,0-25,0 0,25 0,-25 25,0-24,0 24,0-25,25 0,-25 25,0-25,0 25,0-25,25 25,-25 0,0-25,0 1,0-1,24 25,-24 0,0 0,0 49,-24 1,-1 25,25-75,-25 24,25-24,0 25,0 25,-25-25,0-1,25 1,0 25,0-25,-24-1,24-24,0 25,-25 25,25-25,0-1,0-24,-25 25,25 0,0 0,0-25,-25 49,0-24,25 0,0 0,-24-25,24 25,0-1,-25 1,0-25,25 25,0-25,0 0,0-50,0-74,25 100,-25-1,0 25,25-25,-25-25,24 26,1-26,-25 25,0 0,25 25,0 0,-25 0,0 0,0 25,0 0,0-25,-25 25,25 0,-25 24,25-49,-25 25,25 0,-24-25,24 25,-25-1,0 1,25-25,0 25,-25 0,25 0,0-25,0 24,-25 1,25 0,0 0,0 0,0-25,-24 49,-1-49,25 25,0-25,0 25,-25-25,25 25,0-1,-25-24,0 0,25 25,0 25,0-25,0 0,0-25,0 24,-24 1,24 0,0 0,0 0,-25-1,25-24,0 25,0 0,0-25,-25 0,25 25,-25-25,25 25,0-1,-25-24,25 25,0-25,0 0,0 25,-24-25,24 0,-25 0,25 0,0 0,0-25,0 0,0 1,25 24,-25-50,0 50,24 0,-24-25,0 25,25 0,-25-25,25 1,-25 24,25-50,-25 25,0 0,25-24,-1 49,-24-25,25 25,0-25,-25 0,0 25,0 25,-25 25,0-1,1-24,-1 25,0-25,0-1,0 1,1-25,-1 25,0-25,25 25,-25 0,25-25,0 24,0-24,-25 0,25-24,0-1,0 25,0-25,0 25,25-50,-25 50,25-49,25 24,-26 0,1-24,0 24,0-25,-25 50,0 0,25-50,-1 50,-24-24,0-1,25 0,0-25,0 1,24-1,-24-49,-25 49,50 1,-25-1,-1-24,1 24,0 1,0-1,24-24,-49 24,25 0,0-24,0 24,0-24,-1-25,26-25,-25 49,0-24,-1 25,26-1,-25 26,-25-1,0 50,74-124,-49 74,0 26,-25-1,25 25,0 0,-25-25,24 0,26-49,-50 24,25 0,0 1,-1-26,1 1,25-25,24-25,1 0,-51 49,26 1,-25 49,-25 0,0 25,0-24,0 24,0 0,0 0,0 24,0-24,0 50,-50 0,1 49,-1 0,0 50,1-50,49-25,-25-49,25 0,-25-25,25 25,-25 49,-24-49,49 25,0-50,-25 0,25 0,0 0,0 0,0-25,0-50,25-24,0 25,-25 24,0 1,24-1,-24 50,0-25,0 25,25 0,-25 0,0 0,25 0,0-25,-25 25,0-24,25 24,-25 0,0 0,0-25,0 25,24 0,-24 0,25 0,0 0,-25 0,0 25,0-25,0 24,0 1,0 0,0 25,-25-1,25-24,0 0,-25 0,1 49,-1-49,25-25,0 25,0-1,-25 1,25 0,0 0,-25 0,0 0,25-1,0 1,0-25,-24 25,24-25,0 25,0 0,-25-1,25-24,0 25,-25 0,25-25,-25 25,25-25,0 25,-25-25,25 24,-24 1,24 0,-25 0,25-25,0 25,-25-25,25 24,-25 1,25-25,0 25,-25 0,25 0,0-25,0 0,-24 24,24-24,0 25,-25 0,0 0,25 0,-25 24,0-24,25-25,0 50,0-50,0 24,-25-24,25 25,0 0,0-25,0 0,-24 50,-1-26,25 1,0-25,0 25,-25 0,25 0,-25-25,25 24,0 1,0 0,-25-25,25 50,-24-25,24-25,-25 24,25 1,0-25,0 25,-25 0,0 0,25-25,0 24,-25-24,25 25,0 0,0-25,-24 25,24-25,0 25</inkml:trace>
  <inkml:trace contextRef="#ctx0" brushRef="#br0" timeOffset="7287.8496">8334 15602,'0'-25,"0"1,25 24,-25-25,25 0,0 0,-25 25,0-25,25 25,-25-24,24-1,-24 0,25 0,-25 0,0 25,0-25,25 25,-25-24,0 24,0-25,25 25,-25 0,0 0,0 49,0-49,0 50,0-50,0 0,0 25,0-25,0 0,0 25,-25-25,25 25,0-25,-25 24,0-24,25 0,0 0,-24 0,24 0,0 0,0 0,0 0,0-24,0 24,0 0,0-25,24 25,-24 0,0-25,25 25,-25-25,0 0,0 25,25 0,-25-25,0 25,25-24,-25-1,0 25,0-25,25 25,-25 0,24 0,-24-25,0 25,25 0,-25 0,25 0,-25-25,25 1,-25 24,0 0,0 0,0 24,0-24,0 25,0-25,0 25,0-25,-25 25,25 0,-25-25,25 0,-25 0,25 24,-24-24,24 25,-25-25,25 25,-25-25,0 25,25-25,-25 25,25 0,0-25,0 24,-24-24,24 0,0 0,-25 25,0-25,25 25,0-25,-25 25,25-25,-25 49,1-49,24 25,-25 0,25 0,-25-25,25 25,0-25,-25 0,25 0,0 0,0 0,0 0,-25 0,25 0,0 24,0-24,-24 25,24 0,0-25,-25 0,25 25,0-25,-25 0,25 0,0-25,25-25,-25 50,0-24,0-1,25-25,-1 50,-24-25,0 1,25-1,-25 25,0 0,25-25,0 25,-25 0,0-25,0 25,0 0,0 0,0 0,0 0,-25 0,25 25,-25-25,25 0,0 0,-25 0,25 0,0 0,0 0,0 0,0-25,0 25</inkml:trace>
  <inkml:trace contextRef="#ctx0" brushRef="#br0" timeOffset="44369.5766">8136 15825,'0'0,"0"-24,25-1,0 0,-25 25,0 0,0-50,0 50,24 0,-24-24,0-1,25 0,-25 25,0-25,0 25,0 0,-25 0,25 0,-24 0,24 0,-25 0,0 25,0 0,0-25,25 0,-24 25,24-25,0 0,-25 0,25 24,0-24,0 25,0 0,0-25,0 0,0 0,0-25,25 25,-25 0,0-25,0 25,0 0,0 25,0 0,0-25,0 0,0 25,-25-25,25 25,-50-25,50 24,0-24,-25 0,25 0,-25 25,1-25,24 0,0 25,-25-25,25 0,-25 25,25 0,0-25,-25 0,25 24,-25 1,25 0,0 0,0-25,0 25,0-1,0 26,0 0,0-26,0-24,0 25,0-25,0 25,0-25,0 0,0-25,0-24,25 24,0-25,-25 1,25 24,-25 0,0 25,25 0,-25-25,0 25,0-25,0 1,0 24,24 0,-24 0,0 24,0-24,0 25,0-25,0 50,0-50,0 49,-24-24,24 0,-25-25,25 25,0 0,0-1,0-24,0-24,0-1,0 0,0-25,25 1,-1-1,-24 1,25-1,-25 25,25 25,-25-25,0 25,0-24,0 24,0 0,25 0,-25 49,0-49,0 25,0 49,0-49,-25 25,25-25,0-1,0 1,0-25,0 50,0-1,-25-49,25 0,0 0,0 0,0-24,0-26,0 50,0-25,0-49,25 49,-25 0,0 25,25-74,-25 49,0 25,0-25,25 0,-25 1,25-1,-25 0,0 25,0 25,0 0,0-1,0 1,0-25,0 25,0 25,0-50,0 24,0 1,0 0,0-25,0 0,0 50,0-50,-25 24,25-24,0 0,0 0,0-24,0-1,0 25,0-25,0 25,0-50,0 50,0-24,25-51,-25 75,0-25,0 25,24-49,-24 49,25-25,-25 25,0-25,25 25,-25-25,0 25,25 0,-25 0,0 25,0-25,0 50,0-50,0 25,0-25,0 49,0 1,0-50,0 25,-25 24,0-24,25 0,0-25,0 49,-25-24,25 0,0-25,-24 25,24 0,0-25,0 24,0 26,0 0,0-26,0 1,0 25,0-50,0 25,0-25,-25 49,25-49,0 25,0-25,-25 25,25-25,0 25,-25-25,25 0,0 0,0-25,0 0,0 25,0-25,0 1,0-1,0 25,0-25,0 25,0-50,0 50,0 0,0 0,0 0,0 50,-25-25,0 0,25-25,0 0,-24 24,24-24,-25 0,25 0,0 0,0-24,0-1,0 0,0 25,0-50,0 50,0-25,0 25,25-24,-25 24,24 0,-24 0,25 0,-25 0,0 24,0 26,-25 25,1-26,24-24,-25 0,25-25,-25 0,0 0,25 0,-25 0,25 0,0 0,0 0,0-124,0 24,25-24,0 50,0 24,0 26,-25 24,0 0,24 0,-24-25,25 0,-25 25,25 0,0 0,-25 0,0 0,0 25,0 0,0-25,0 24,0 1,-25-25,25 25,0-25,0 25,-25-25,25 25,0-1,-25-24,25 0,0 0,-24 0,-1 0,25 0,-25 0,25 0,0 0,0 0,0-24,0 24,-25-25,25 25,0-99,0 74,0-25,0 50,0 0,0-25,25 25,-25-24,0 24,25-25,0 0,-25 25,0-25,0 25,24-25,-24 1,0 24,0 0,25-25,-25 25,0 0,0-25,25 25,0 0,-25-25,0 25,-25 0,25 0,-25 0,25 25,0-25,-25 0,25 25,-24-25,-1 25,25-1,0-24,0-24,0 24,0 0,0-25,0 25,25 0,-25-25,24 25,-24-25,25 25,-25-25,0 25,25 0,0 0,-25 0,0 25,-25-25,25 25,-25-25,0 25,1-25,24 25,-25-25,25 0,-25 0,25 24,0-24,-25 0,25 25,-25-25,25 0,0 25,-49 49,49-24,0-25,-25 0,0-1,25 1,0-25,0 25,-25 0,25-25,-24 25,24-1,0-24,0-24,0 24,0-25,0 25,0-25,24 25,-24 0,0-25,0 0,25 25,-25-24,25 24,-25-25,25 25,-25 0,0 0,0 0,0 25,0-25,0 49,-25-49,25 25,-25-25,25 25,0 0,-25-25,25 0,0 24,-24 26,24-50,0 25,0 0,0-25,0 24,0-24,0 0,24 0,-24 0,25 0,-25 0,0 0,0-24,0-1,25 25,-25-25,0 25,0 0,0 0,0 0,0 0,0 25,-25 0,25-25,0 24,0-24,0 25,0 0,0-25,0 0,0 0,0 0,25 0,-25 0,0-25,0 0,25 1,-25 24,0-25,25 25,-25 0,0-25,0 25,0-25,0 0,0 25,0-24,0 24,0 0,-25 49,25-24,0 0,0-25,0 25,0-25,-25 24,25-24,0 25,0 0,0-25,0 0,25 0,0 0,-25 0,24 0,-24 0,0 0,25 0,-25-25,0 25,0 0,0-25,0 25,0 0,0 0,0 0,0 25,0-25,0 25,-25-25,25 25,0-25,0 0,0 25,-24 0,24-25,-25 0,25 24,0-24,25 0,-25 0,24 0,-24 0,25-49,0 24,0 0,0 25,-25-25,0 25,0 0,24-25,-24 1,0 24,0 0,-24 0,24 0,-25 24,25-24,0 25,0-25,0 25,0-25,0 0,0 0,25 0,-25-25,0 25,24-25,-24 1,0-1,0 0,0-25,25 26,-25-1,0 0,25 25,-25 0,0-50,0 50,0-24,0-1,25 0,-25 25,0 0,0 0,0 25,0 0,0 49,-25-24,25 24,-25-24,25-26,-25 1,1 25,24-50,0 25,0-25,0 25,0-1,-25-24,25 25,0-25,0-49,0-1,25-25,-1 1,26-50,-50 74,0 26,0 24,0 0,0 0,0 0,-25 49,25-24,0 0,-25-25,1 25,24-25,0 24,0 1,-25-25,25 25,0-25,0 25,0 0,0-25,-25 24,25-24,0 25,0-25,0 25,-50-25,50 0,-24 0,24 0,-25 0,0 0,25 0,0 0,-25 0,25 0,0-25,0 25,0-49,0 49,0-25,0 25,0 0,25-25,0 25,-25 0,25 0,-25-25,24 0,-24 25,25-24,0 24,-25 0,0 0,0-25,0 25,0 0,-25 0,25-25,0 25,-25 0,25 0,-24 0,24 25,0-25,-25 0,25 25,-25-25,25 0,-25 24,25 1,0-25,0 0,-25 25,1 25,24-50,0 49,0-49,-25 0,25 25,0 25,0-25,0-1,0 1,0 0,0-25,0 25,0-25,0 0,25 0,-25 0,24 0,-24 0,25 0,-25 0,25 0,-25 0,0-25,25 25,-25 0,0-25,25 25,-1 0,-24-25,0 25,25 0,-25-24,0 24,0-25,25 25,-25-25,0 25,0 0,0-25,-25 25,25 0,-25 0,1 0,24 0,-25 0,25 0,-25 0,25 0,0-25,0 0,0-24,0 24,0 0,0 25,0-25,0 25,0 0,0 0,0 0,0 0,0 0,-25 50,25 0,0-26,0 1,-25-25,25 0,0 25,0-25,0 0,25 0,0 0,-25 0,25 0,-25 0,25 0,-1 0,-24 0,25 0,-25 0,25 0,-25 0,0 0,0-25,25 25,-25-25,25 25,-25-24,0 24,24-25,-24 25,0-25,25 0,-25 25,25 0,-25-25,0 25,0-24,0 24,0-25,25 0,-25 25,0-25,25 25,-25-25,0 1,49-26,-24 25,-25 0,0 25,25 0,-25 0,0-124,25 50,-25 49,0-49,0 74,0-25,0 25,0 0,0 25,0 0,0 24,-25 26,25-51,0-24,-25 50,0 0,25-26,0 1,-24 25,24-1,-25-24,25-25,0 25,0 0,-25 24,0-24,25 0,0 25,-25-26,25 1,0-25,-25 0,25 0,0 0,0-25,0 25,0-24,25-1,-25 0,0 25,0-25,0 25,0-25,25 25,-25-24,0 24,0 24,0 1,0-25,0 25,0 0,0-25,0 25,-25-25,25 24,-25-24,25 0,-24 25,24-25,-25 0,25 0,-25 0,0 0,25-25,-25 25,25-24,0 24,0 0,0-25,-24 0,24 25,0-25,0 25,0-25,0 1,0 24,0-50,0 0,0 26,0 24,0-25,0 25,0 0,0 0,0 25,0-1,0 1,0 0,0 0,0 0,0-25,0 24,0 1,-25 0,25-25,-25 25,25-25,0 49,0-24,-25 0,25-25,0 25,0-25,0 25,0 0,0-25,0 24,0-24,0 25,25-25,-25 0,25 0,0 0,-25 0,24 0,-24 0,25 0,0 0,-25-25,0 25,25 0,-25 0,25 0,-25 0,24 0,1 0,-25 0,-25 0,25 0,0 0,-24 0,24 0,-25 0,0 0,25 0,-25 0,25 0,0 0,0 0,-25 0,25 0,0 0,0-24,-24 24,-1 0,25 0,-25 0,25 0,-25-25,25 25,0-25,-25 25,25-50,0 50,0-25,0 25,0-24,0 24,0-50,0 50,0-25,0-99,25 50,0 49,-25 0,0 25,25-25,-25 25,0 0,25 0,-25-24,0 24,24 0,-24 0,25 0,0 0,-25 0,0 0,0 24,0-24,0 25,-25-25,25 0,-25 25,25-25,-24 25,24-25,-25 25,0-25,25 0,-25 0,25 24,0 26,-25-25,25 0,0-1,0 1,-24 0,24 0,0-25,0 25,0-1,0 1,0 0,-25-25,25 25,0 0,0-25,0 25,0-1,0-24,0 25,0-25,0 25,0-25,25 0,-25 25,24-25,1 0,-25 0,25 0,-25 0,25 0,-25 0,0 0,25 0,-1 0,-24 0,25-25,-25 25,25 0,-25-25,25 25,-25-25,25 1,-25 24,24-25,-24 25,0-25,25 25,0-25,-25 25,0 0,0-25,25 25,-25-25,25 25,0-49,-25 49,0-50,0 50,24 0,-24-25,0 25,0-49,0-26,25 75,-25-24,25-1,-25 0,0 25,0-25,0 25,0-25,0 25,25 0,-25-24,0-1,0 25,25 0,-25-25,0 25,24 0,-24-25,0 25,0-25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DD38B-E277-4862-9AAE-F7B84C386116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A7599-8509-4242-9259-22DAC27D89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175351" cy="1793167"/>
          </a:xfrm>
        </p:spPr>
        <p:txBody>
          <a:bodyPr/>
          <a:lstStyle/>
          <a:p>
            <a:r>
              <a:rPr lang="en-US" sz="4800" dirty="0" smtClean="0"/>
              <a:t>DeQuervain’s Disease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5867400" cy="19812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Tenosynovitis of the sheath or tunnel that surrounds the two tendons that control movement of the thumb.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5721926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Briana Bain &amp; Alex Byington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055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Anatomy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3791157" cy="19264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Extensor pollicis brevis</a:t>
            </a:r>
          </a:p>
          <a:p>
            <a:r>
              <a:rPr lang="en-US" sz="2400" dirty="0" smtClean="0"/>
              <a:t>Abductor pollicis longus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03763"/>
            <a:ext cx="3505200" cy="52527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010400" y="3505200"/>
              <a:ext cx="732600" cy="1500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01040" y="3495840"/>
                <a:ext cx="751320" cy="1519200"/>
              </a:xfrm>
              <a:prstGeom prst="rect">
                <a:avLst/>
              </a:prstGeom>
            </p:spPr>
          </p:pic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3432488" cy="295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32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Mechanism of Injury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807361"/>
            <a:ext cx="7143957" cy="1621639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The cause of DeQuervain’s disease remains  idiopathic (arising spontaneously or from an obscure or unknown cause).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429000"/>
            <a:ext cx="4038600" cy="318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48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125113" cy="924475"/>
          </a:xfrm>
        </p:spPr>
        <p:txBody>
          <a:bodyPr/>
          <a:lstStyle/>
          <a:p>
            <a:r>
              <a:rPr lang="en-US" sz="4800" dirty="0" smtClean="0"/>
              <a:t>Symptoms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238363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Pain, tenderness, and swelling over thumb side of the wrist</a:t>
            </a:r>
          </a:p>
          <a:p>
            <a:r>
              <a:rPr lang="en-US" sz="2800" dirty="0" smtClean="0"/>
              <a:t>Difficulty gripping</a:t>
            </a:r>
          </a:p>
          <a:p>
            <a:r>
              <a:rPr lang="en-US" sz="2800" dirty="0" smtClean="0"/>
              <a:t>Finkelstien’s test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4114800" cy="269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73" y="2895600"/>
            <a:ext cx="3200400" cy="345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95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Treatment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914400"/>
            <a:ext cx="3333958" cy="655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Surgery</a:t>
            </a:r>
          </a:p>
          <a:p>
            <a:r>
              <a:rPr lang="en-US" sz="2400" dirty="0" smtClean="0"/>
              <a:t>Palliative treatments include a splint to immobilize wrist and thumb to the interphalangeal joint</a:t>
            </a:r>
          </a:p>
          <a:p>
            <a:r>
              <a:rPr lang="en-US" sz="2400" dirty="0" smtClean="0"/>
              <a:t>Anti-inflammatory medication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99" y="4156364"/>
            <a:ext cx="2438400" cy="24384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prstMaterial="metal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886199" cy="258971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88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Recovery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18502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Physical therapy focuses on lifting mechanics</a:t>
            </a:r>
          </a:p>
          <a:p>
            <a:r>
              <a:rPr lang="en-US" sz="3200" dirty="0" smtClean="0"/>
              <a:t>Sometimes prescribes splint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10000"/>
            <a:ext cx="3657600" cy="246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8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78</TotalTime>
  <Words>98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Winter</vt:lpstr>
      <vt:lpstr>DeQuervain’s Disease</vt:lpstr>
      <vt:lpstr>Anatomy</vt:lpstr>
      <vt:lpstr>Mechanism of Injury</vt:lpstr>
      <vt:lpstr>Symptoms</vt:lpstr>
      <vt:lpstr>Treatment</vt:lpstr>
      <vt:lpstr>Recovery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</dc:title>
  <dc:creator>BRIANA M BAIN (073)</dc:creator>
  <cp:lastModifiedBy>BRIANA M BAIN (073)</cp:lastModifiedBy>
  <cp:revision>10</cp:revision>
  <dcterms:created xsi:type="dcterms:W3CDTF">2011-11-02T11:37:05Z</dcterms:created>
  <dcterms:modified xsi:type="dcterms:W3CDTF">2011-11-02T12:55:21Z</dcterms:modified>
</cp:coreProperties>
</file>